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5343AB0-5D9D-C644-817E-7EAD90B01AE8}">
          <p14:sldIdLst>
            <p14:sldId id="29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7"/>
    <p:restoredTop sz="96126"/>
  </p:normalViewPr>
  <p:slideViewPr>
    <p:cSldViewPr snapToGrid="0">
      <p:cViewPr varScale="1">
        <p:scale>
          <a:sx n="121" d="100"/>
          <a:sy n="121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5499E-8165-5077-0B6C-6EEA08F09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A715E3-1900-E628-1FD6-CB6D530413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FD806-645B-381E-EF0E-0FE0DD5B0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34CF-F5C4-2A44-B5DE-915C7DB30B0D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323E9-5422-FF2D-543C-729D887A3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CA953-0270-37BD-FE5D-88AE9B92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53B0-0861-034F-95CD-DB74547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15EC1-6E5D-B926-75B4-C3A3F1543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FF7BB6-DAE0-933A-5D7F-C32372B52E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41BDB-F5C1-37CE-E7B3-754EE6FB2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34CF-F5C4-2A44-B5DE-915C7DB30B0D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5AC83-AF60-E71E-8C9C-787290A44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EAEBA-A979-EBE7-544E-B51C59191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53B0-0861-034F-95CD-DB74547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09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576FE2-66B9-C605-D00C-4C7F557D95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1BA697-5475-E631-FD4F-8B39D0BAD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CEEDC-DF38-AB2C-B4DD-5DAB7B51E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34CF-F5C4-2A44-B5DE-915C7DB30B0D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28B37-E69B-4774-71B7-0DCF7499F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BCD67-1EFB-F3CC-6A06-9442ABCE3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53B0-0861-034F-95CD-DB74547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1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D03AF-7B69-32AA-3E29-065D48A75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38EFB-7C7F-C914-FDD5-DDA99BED7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B84E5-9A9D-BC0B-D5E7-014662A96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34CF-F5C4-2A44-B5DE-915C7DB30B0D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9494F-BBC4-1315-8DBE-AE44754F4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A39A9-03F7-E5C9-65A3-F95F4A7A1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53B0-0861-034F-95CD-DB74547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A8EE8-D7B4-2366-E8AF-7D49809C5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103FA-1911-191A-CFA6-E5C2F6E2A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09CB8-229E-18D0-02D3-CB5EA5122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34CF-F5C4-2A44-B5DE-915C7DB30B0D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8BAB2-9AC8-6450-FA82-8F10F6D8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F22FF-F24B-D448-537E-27A7C3849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53B0-0861-034F-95CD-DB74547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1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0EB3B-B97F-1923-DE5D-395CADE8B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B11C3-5E56-630F-A208-847ECDA65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51BCFF-4807-3F19-37EB-F7C082281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E7FE56-4020-5356-4D68-E06AE5A49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34CF-F5C4-2A44-B5DE-915C7DB30B0D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2FC74B-7762-53E2-DF5E-C5E18988A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6CCFCE-C3CB-8706-EC2F-E77F38437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53B0-0861-034F-95CD-DB74547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B1ABF-A1BD-C2DB-30F3-23A3C4795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853F3-B6A1-4392-621B-3B44904FC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B0BE96-3379-79EA-53ED-FB7433FEC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F4BDCB-FBAB-63E1-A31F-EB0F786B5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1EAACB-5D4C-EB1A-123F-C3FBBBA5FC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AA3FDB-3755-9131-D730-AFCB9AA9D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34CF-F5C4-2A44-B5DE-915C7DB30B0D}" type="datetimeFigureOut">
              <a:rPr lang="en-US" smtClean="0"/>
              <a:t>1/10/24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E60D87-DF2F-7E94-0E75-3ED29B93D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2A7525-A7E1-A76A-F1F2-198D19D98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53B0-0861-034F-95CD-DB74547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0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EE27F-D068-B7DF-002F-BF04F6C4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225B31-2ADE-1846-340B-995BECC63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34CF-F5C4-2A44-B5DE-915C7DB30B0D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F0FD4-C8D4-A2E1-9F94-74D533DCA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D159F1-5C92-34B3-B539-80137F5F4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53B0-0861-034F-95CD-DB74547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2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468A13-7498-4051-49C1-09B1E24C0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34CF-F5C4-2A44-B5DE-915C7DB30B0D}" type="datetimeFigureOut">
              <a:rPr lang="en-US" smtClean="0"/>
              <a:t>1/10/24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5B855A-C722-6EC4-9A26-30D21B25F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EBCA2D-3B67-3769-EA39-69809DC3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53B0-0861-034F-95CD-DB74547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9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EE217-3959-501D-F3B4-1997CAD3B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E8E95-D67B-ECDA-F8DE-ED3B41444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36BF7-6AC2-3A6C-AB5C-D22CA9831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C64E1-AAD5-4512-4507-E6F785555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34CF-F5C4-2A44-B5DE-915C7DB30B0D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C469C-F052-85BA-8A45-3D439D0F7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AE542-4F1A-3A11-4C26-3AFD4C4F8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53B0-0861-034F-95CD-DB74547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71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9768C-D966-B75C-59B0-1F6D2A58F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17E24E-AC65-D5F2-FF9B-C4B226C19A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D740C-3498-BFB9-F850-6192CBEB0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5F00D-DD9B-BFAA-E30B-F160CDEEB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34CF-F5C4-2A44-B5DE-915C7DB30B0D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389912-4496-70DD-384D-415C6627C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0B9AA-61C7-EC61-25F8-09CF23110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53B0-0861-034F-95CD-DB74547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3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A85365-F863-6F58-E395-2EFE1A3D1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0192B-12B9-2F8F-51E0-AA5DB9B9C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24EFD-2493-E63A-B6E7-F230B7EC04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134CF-F5C4-2A44-B5DE-915C7DB30B0D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EDF82-5BD1-7D4F-AD66-67813F242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E718B-70E1-C082-8D35-AB09CDF60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53B0-0861-034F-95CD-DB74547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0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02DD2-F1DD-1036-BA49-87C57EB60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621" y="2858814"/>
            <a:ext cx="10846676" cy="3261968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sz="1800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 Cooperative Extension promotes equal opportunity and prohibits discrimination and harassment based upon one’s race; color; religion (including belief and non-belief); sex (including but not limited to pregnancy, childbirth, or other related medical condition, parenting, and sexual harassment); sexual orientation; actual or perceived gender identity; age; national origin; disability; veteran status; or genetic information.</a:t>
            </a:r>
          </a:p>
          <a:p>
            <a:pPr marL="0" indent="0" algn="ctr">
              <a:buNone/>
            </a:pPr>
            <a:endParaRPr lang="en-US" sz="1800" dirty="0">
              <a:solidFill>
                <a:srgbClr val="2021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1400" i="1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feel you have experienced discrimination or harassment,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1400" i="1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file a report with Equal Opportunity and Equity.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diversity.ncsu.edu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/report-a-concern/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B60BB6-CC85-96B6-6C42-B8D89910E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7840" y="1067547"/>
            <a:ext cx="7355305" cy="82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162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102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MBLACKW</dc:creator>
  <cp:lastModifiedBy>MBLACKW</cp:lastModifiedBy>
  <cp:revision>1</cp:revision>
  <dcterms:created xsi:type="dcterms:W3CDTF">2024-01-10T15:25:25Z</dcterms:created>
  <dcterms:modified xsi:type="dcterms:W3CDTF">2024-01-10T15:30:03Z</dcterms:modified>
</cp:coreProperties>
</file>